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64" r:id="rId4"/>
    <p:sldId id="267" r:id="rId5"/>
    <p:sldId id="270" r:id="rId6"/>
    <p:sldId id="268" r:id="rId7"/>
    <p:sldId id="269" r:id="rId8"/>
    <p:sldId id="271" r:id="rId9"/>
    <p:sldId id="272" r:id="rId10"/>
    <p:sldId id="260" r:id="rId11"/>
    <p:sldId id="265" r:id="rId12"/>
    <p:sldId id="262" r:id="rId13"/>
    <p:sldId id="266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fif>
</file>

<file path=ppt/media/image22.jpg>
</file>

<file path=ppt/media/image3.jfif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D1429F-1318-4E3C-B6FB-AC6A9DA7D13F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2DD56E-594F-4535-9EDD-A85A18EDF5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419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2212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0203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827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13925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947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1055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4994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4610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884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8590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8259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3765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738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9716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7182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3133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3877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F2EE1-C01B-48EB-987F-63AD49760D41}" type="datetimeFigureOut">
              <a:rPr lang="zh-TW" altLang="en-US" smtClean="0"/>
              <a:t>2023/6/13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D65CD-4BF6-47DA-B59D-210656400F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9501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1.jf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fif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4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AE2C40-047B-45A3-9E43-D34E8ABB9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463013"/>
            <a:ext cx="9001462" cy="2387600"/>
          </a:xfrm>
        </p:spPr>
        <p:txBody>
          <a:bodyPr/>
          <a:lstStyle/>
          <a:p>
            <a:r>
              <a:rPr lang="en-US" altLang="zh-TW" dirty="0"/>
              <a:t>TAIWAN</a:t>
            </a:r>
            <a:r>
              <a:rPr lang="zh-TW" altLang="en-US" dirty="0"/>
              <a:t>電競輝煌時刻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B7C71A-FFA1-4293-9456-F107EE861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73060"/>
            <a:ext cx="9001462" cy="1655762"/>
          </a:xfrm>
        </p:spPr>
        <p:txBody>
          <a:bodyPr/>
          <a:lstStyle/>
          <a:p>
            <a:r>
              <a:rPr lang="zh-TW" altLang="en-US" dirty="0"/>
              <a:t>第九組</a:t>
            </a:r>
            <a:endParaRPr lang="en-US" altLang="zh-TW" dirty="0"/>
          </a:p>
          <a:p>
            <a:r>
              <a:rPr lang="en-US" altLang="zh-TW" dirty="0"/>
              <a:t>1112014</a:t>
            </a:r>
            <a:r>
              <a:rPr lang="zh-TW" altLang="en-US" dirty="0"/>
              <a:t>陳囿臻 </a:t>
            </a:r>
            <a:r>
              <a:rPr lang="en-US" altLang="zh-TW" dirty="0"/>
              <a:t>1112036</a:t>
            </a:r>
            <a:r>
              <a:rPr lang="zh-TW" altLang="en-US" dirty="0"/>
              <a:t>彭尚文</a:t>
            </a:r>
            <a:endParaRPr lang="en-US" altLang="zh-TW" dirty="0"/>
          </a:p>
          <a:p>
            <a:r>
              <a:rPr lang="en-US" altLang="zh-TW" dirty="0"/>
              <a:t>1112011</a:t>
            </a:r>
            <a:r>
              <a:rPr lang="zh-TW" altLang="en-US" dirty="0"/>
              <a:t>陳暘     </a:t>
            </a:r>
            <a:r>
              <a:rPr lang="en-US" altLang="zh-TW" dirty="0"/>
              <a:t>1112044</a:t>
            </a:r>
            <a:r>
              <a:rPr lang="zh-TW" altLang="en-US" dirty="0"/>
              <a:t>廖晨皓</a:t>
            </a:r>
          </a:p>
        </p:txBody>
      </p:sp>
    </p:spTree>
    <p:extLst>
      <p:ext uri="{BB962C8B-B14F-4D97-AF65-F5344CB8AC3E}">
        <p14:creationId xmlns:p14="http://schemas.microsoft.com/office/powerpoint/2010/main" val="1292554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CAFC34-7854-4B8B-A8B6-424073E3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354526"/>
            <a:ext cx="10353761" cy="1326321"/>
          </a:xfrm>
        </p:spPr>
        <p:txBody>
          <a:bodyPr/>
          <a:lstStyle/>
          <a:p>
            <a:r>
              <a:rPr lang="zh-TW" altLang="en-US" dirty="0"/>
              <a:t>網頁架構圖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E65F6F59-F29D-4B49-8D50-73D03C15E9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681" y="1534510"/>
            <a:ext cx="9280633" cy="462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4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AF8744-56FD-447A-8117-0FED780FD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2647" y="533551"/>
            <a:ext cx="3258710" cy="693047"/>
          </a:xfrm>
        </p:spPr>
        <p:txBody>
          <a:bodyPr/>
          <a:lstStyle/>
          <a:p>
            <a:r>
              <a:rPr lang="zh-TW" altLang="en-US" dirty="0"/>
              <a:t>甘　特　圖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C5E8DBC-B555-4B0A-B52F-BB4684E15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502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6398B3-4A9B-4D77-9EE6-631B02C7A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818" y="1136342"/>
            <a:ext cx="5929773" cy="814526"/>
          </a:xfrm>
        </p:spPr>
        <p:txBody>
          <a:bodyPr/>
          <a:lstStyle/>
          <a:p>
            <a:r>
              <a:rPr lang="en-US" altLang="zh-TW" dirty="0"/>
              <a:t>LOGO</a:t>
            </a:r>
            <a:r>
              <a:rPr lang="zh-TW" altLang="en-US" dirty="0"/>
              <a:t>設計理念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CAF4B60-0F95-4238-81EA-FF1897B03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9806" y="3084252"/>
            <a:ext cx="2273289" cy="1680838"/>
          </a:xfrm>
        </p:spPr>
        <p:txBody>
          <a:bodyPr>
            <a:noAutofit/>
          </a:bodyPr>
          <a:lstStyle/>
          <a:p>
            <a:r>
              <a:rPr lang="en-US" altLang="zh-TW" sz="10000" dirty="0">
                <a:latin typeface="Arial Black" panose="020B0A04020102020204" pitchFamily="34" charset="0"/>
              </a:rPr>
              <a:t>T</a:t>
            </a:r>
            <a:endParaRPr lang="zh-TW" altLang="en-US" sz="10000" dirty="0">
              <a:latin typeface="Arial Black" panose="020B0A04020102020204" pitchFamily="34" charset="0"/>
            </a:endParaRPr>
          </a:p>
        </p:txBody>
      </p:sp>
      <p:sp>
        <p:nvSpPr>
          <p:cNvPr id="9" name="加號 8">
            <a:extLst>
              <a:ext uri="{FF2B5EF4-FFF2-40B4-BE49-F238E27FC236}">
                <a16:creationId xmlns:a16="http://schemas.microsoft.com/office/drawing/2014/main" id="{30CD678F-F3F2-49F3-ABD4-57F53EDC4CC1}"/>
              </a:ext>
            </a:extLst>
          </p:cNvPr>
          <p:cNvSpPr/>
          <p:nvPr/>
        </p:nvSpPr>
        <p:spPr>
          <a:xfrm>
            <a:off x="2130640" y="3457483"/>
            <a:ext cx="1189608" cy="1121546"/>
          </a:xfrm>
          <a:prstGeom prst="mathPlu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D721DB9-2071-4301-A5DA-4C555C9C2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569" y="3271422"/>
            <a:ext cx="1493668" cy="1493668"/>
          </a:xfrm>
          <a:prstGeom prst="rect">
            <a:avLst/>
          </a:prstGeom>
        </p:spPr>
      </p:pic>
      <p:sp>
        <p:nvSpPr>
          <p:cNvPr id="12" name="等於 11">
            <a:extLst>
              <a:ext uri="{FF2B5EF4-FFF2-40B4-BE49-F238E27FC236}">
                <a16:creationId xmlns:a16="http://schemas.microsoft.com/office/drawing/2014/main" id="{2A4EC2D4-46C0-41DE-A555-9103927C3260}"/>
              </a:ext>
            </a:extLst>
          </p:cNvPr>
          <p:cNvSpPr/>
          <p:nvPr/>
        </p:nvSpPr>
        <p:spPr>
          <a:xfrm>
            <a:off x="5676191" y="3615432"/>
            <a:ext cx="1046961" cy="748682"/>
          </a:xfrm>
          <a:prstGeom prst="mathEqual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FF0416F-A5E1-4FCC-ACDA-161A5E4E8621}"/>
              </a:ext>
            </a:extLst>
          </p:cNvPr>
          <p:cNvSpPr txBox="1"/>
          <p:nvPr/>
        </p:nvSpPr>
        <p:spPr>
          <a:xfrm>
            <a:off x="469407" y="4609115"/>
            <a:ext cx="1817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（</a:t>
            </a:r>
            <a:r>
              <a:rPr lang="en-US" altLang="zh-TW" sz="2000" dirty="0"/>
              <a:t>TAIWAN</a:t>
            </a:r>
            <a:r>
              <a:rPr lang="zh-TW" altLang="en-US" sz="2000" dirty="0"/>
              <a:t>）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9FE5796-C729-4477-9B73-A0CDD1AF0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765" y="1576463"/>
            <a:ext cx="4737218" cy="407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25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6F37C-0132-485C-943B-1BC7E91E9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網頁色調風格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8243B53-51A0-4255-8E5F-5208F89AC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2" b="6724"/>
          <a:stretch/>
        </p:blipFill>
        <p:spPr>
          <a:xfrm>
            <a:off x="2843813" y="2028200"/>
            <a:ext cx="6493724" cy="3816991"/>
          </a:xfrm>
        </p:spPr>
      </p:pic>
    </p:spTree>
    <p:extLst>
      <p:ext uri="{BB962C8B-B14F-4D97-AF65-F5344CB8AC3E}">
        <p14:creationId xmlns:p14="http://schemas.microsoft.com/office/powerpoint/2010/main" val="3720814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00084A-5EC7-4D95-B6AB-9798653FC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315" y="2934647"/>
            <a:ext cx="5579929" cy="988705"/>
          </a:xfrm>
        </p:spPr>
        <p:txBody>
          <a:bodyPr>
            <a:normAutofit/>
          </a:bodyPr>
          <a:lstStyle/>
          <a:p>
            <a:r>
              <a:rPr lang="en-US" altLang="zh-TW" sz="5400" dirty="0"/>
              <a:t>E n d ~ ~ ~</a:t>
            </a:r>
            <a:endParaRPr lang="zh-TW" altLang="en-US" sz="5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4892003-34BB-42AF-B5E8-7462F263B555}"/>
              </a:ext>
            </a:extLst>
          </p:cNvPr>
          <p:cNvSpPr txBox="1"/>
          <p:nvPr/>
        </p:nvSpPr>
        <p:spPr>
          <a:xfrm>
            <a:off x="4968536" y="4208016"/>
            <a:ext cx="2254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dirty="0"/>
              <a:t>謝謝大家</a:t>
            </a:r>
          </a:p>
        </p:txBody>
      </p:sp>
    </p:spTree>
    <p:extLst>
      <p:ext uri="{BB962C8B-B14F-4D97-AF65-F5344CB8AC3E}">
        <p14:creationId xmlns:p14="http://schemas.microsoft.com/office/powerpoint/2010/main" val="2048024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6832F0-38F8-4E0B-A7E4-1D77C2A4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 H A T ? ? ?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1F25CC-98AB-4A2E-BB7B-18C92FDF8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850" y="2099264"/>
            <a:ext cx="2601763" cy="778858"/>
          </a:xfrm>
        </p:spPr>
        <p:txBody>
          <a:bodyPr/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英雄聯盟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75FD08C-A23E-4146-AEB9-F0C8E81C8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515557" y="2088319"/>
            <a:ext cx="2601763" cy="785671"/>
          </a:xfrm>
        </p:spPr>
        <p:txBody>
          <a:bodyPr/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跑跑卡丁車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D61947FA-9899-4450-B516-30B0B3971A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3632" y="2070099"/>
            <a:ext cx="2580443" cy="785671"/>
          </a:xfrm>
        </p:spPr>
        <p:txBody>
          <a:bodyPr/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爐石戰記</a:t>
            </a:r>
          </a:p>
        </p:txBody>
      </p:sp>
      <p:sp>
        <p:nvSpPr>
          <p:cNvPr id="10" name="文字版面配置區 5">
            <a:extLst>
              <a:ext uri="{FF2B5EF4-FFF2-40B4-BE49-F238E27FC236}">
                <a16:creationId xmlns:a16="http://schemas.microsoft.com/office/drawing/2014/main" id="{ED6BEDAC-DD47-4546-8B74-6407A74FBCE4}"/>
              </a:ext>
            </a:extLst>
          </p:cNvPr>
          <p:cNvSpPr txBox="1">
            <a:spLocks/>
          </p:cNvSpPr>
          <p:nvPr/>
        </p:nvSpPr>
        <p:spPr>
          <a:xfrm>
            <a:off x="945774" y="2873990"/>
            <a:ext cx="2580443" cy="26724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zh-TW" altLang="en-US" dirty="0"/>
          </a:p>
        </p:txBody>
      </p:sp>
      <p:sp>
        <p:nvSpPr>
          <p:cNvPr id="13" name="文字版面配置區 4">
            <a:extLst>
              <a:ext uri="{FF2B5EF4-FFF2-40B4-BE49-F238E27FC236}">
                <a16:creationId xmlns:a16="http://schemas.microsoft.com/office/drawing/2014/main" id="{89604743-7507-48B3-92DC-588B3C8337DB}"/>
              </a:ext>
            </a:extLst>
          </p:cNvPr>
          <p:cNvSpPr txBox="1">
            <a:spLocks/>
          </p:cNvSpPr>
          <p:nvPr/>
        </p:nvSpPr>
        <p:spPr>
          <a:xfrm>
            <a:off x="8950387" y="2081506"/>
            <a:ext cx="2601763" cy="78567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傳說對決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878BD409-1E1C-422A-A2F3-E5508C8FA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205" y="3432234"/>
            <a:ext cx="2143125" cy="2143125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5F6A7CA-6570-424F-B70E-0BF8937B4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141" y="3667077"/>
            <a:ext cx="1908282" cy="1908282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F835B362-35B4-4003-82C5-A6C30FB280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819" y="3667077"/>
            <a:ext cx="3404181" cy="1908282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03ED99A6-9AD9-4E5E-86B6-24C7C7A5C4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531" y="3918757"/>
            <a:ext cx="3603109" cy="165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29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D9568644-9A29-413F-863E-2983714C8DD6}"/>
              </a:ext>
            </a:extLst>
          </p:cNvPr>
          <p:cNvSpPr txBox="1"/>
          <p:nvPr/>
        </p:nvSpPr>
        <p:spPr>
          <a:xfrm>
            <a:off x="350059" y="1898460"/>
            <a:ext cx="64807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網頁首頁比較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D9FF637-8250-4534-B41E-6012F6820E55}"/>
              </a:ext>
            </a:extLst>
          </p:cNvPr>
          <p:cNvSpPr/>
          <p:nvPr/>
        </p:nvSpPr>
        <p:spPr>
          <a:xfrm>
            <a:off x="1292518" y="141860"/>
            <a:ext cx="5258919" cy="6526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FD549AD-7029-41C9-A1BF-A749D9193591}"/>
              </a:ext>
            </a:extLst>
          </p:cNvPr>
          <p:cNvSpPr/>
          <p:nvPr/>
        </p:nvSpPr>
        <p:spPr>
          <a:xfrm>
            <a:off x="1291414" y="116428"/>
            <a:ext cx="5258919" cy="7554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6356091-7826-46B9-9EF9-2E655CC78C65}"/>
              </a:ext>
            </a:extLst>
          </p:cNvPr>
          <p:cNvSpPr txBox="1"/>
          <p:nvPr/>
        </p:nvSpPr>
        <p:spPr>
          <a:xfrm>
            <a:off x="2535187" y="236486"/>
            <a:ext cx="3787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TAIWAN</a:t>
            </a:r>
            <a:r>
              <a:rPr lang="zh-TW" altLang="en-US" sz="2800" dirty="0"/>
              <a:t>電競輝煌時刻</a:t>
            </a:r>
            <a:endParaRPr lang="en-US" altLang="zh-TW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60D07BE-25CF-42C4-9392-7676B6D28162}"/>
              </a:ext>
            </a:extLst>
          </p:cNvPr>
          <p:cNvSpPr txBox="1"/>
          <p:nvPr/>
        </p:nvSpPr>
        <p:spPr>
          <a:xfrm>
            <a:off x="3136051" y="1277674"/>
            <a:ext cx="7419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50" dirty="0"/>
              <a:t>英雄聯盟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B830334-5630-4A50-9E4E-2AE7F1C1DDC6}"/>
              </a:ext>
            </a:extLst>
          </p:cNvPr>
          <p:cNvSpPr txBox="1"/>
          <p:nvPr/>
        </p:nvSpPr>
        <p:spPr>
          <a:xfrm>
            <a:off x="4927319" y="1279446"/>
            <a:ext cx="97938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50" dirty="0"/>
              <a:t>跑跑卡丁車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4EE7F6F-393F-4B59-BD57-A612C5A1C31F}"/>
              </a:ext>
            </a:extLst>
          </p:cNvPr>
          <p:cNvSpPr txBox="1"/>
          <p:nvPr/>
        </p:nvSpPr>
        <p:spPr>
          <a:xfrm>
            <a:off x="3123545" y="1987921"/>
            <a:ext cx="7669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50" dirty="0"/>
              <a:t>爐石戰記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9A5FFC96-E177-4094-9E52-7308A281A8A5}"/>
              </a:ext>
            </a:extLst>
          </p:cNvPr>
          <p:cNvSpPr txBox="1"/>
          <p:nvPr/>
        </p:nvSpPr>
        <p:spPr>
          <a:xfrm>
            <a:off x="4927319" y="1916326"/>
            <a:ext cx="7669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50" dirty="0"/>
              <a:t>傳說對決</a:t>
            </a:r>
          </a:p>
        </p:txBody>
      </p:sp>
      <p:pic>
        <p:nvPicPr>
          <p:cNvPr id="15" name="內容版面配置區 9">
            <a:extLst>
              <a:ext uri="{FF2B5EF4-FFF2-40B4-BE49-F238E27FC236}">
                <a16:creationId xmlns:a16="http://schemas.microsoft.com/office/drawing/2014/main" id="{4A09D6AF-4B70-4E4B-89A1-AEB8B5B53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153" y="1093399"/>
            <a:ext cx="516835" cy="516835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E2584F8-B0F5-418C-BAC4-148566443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800" y="1161305"/>
            <a:ext cx="451215" cy="451215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964669F-356E-4FC2-B9EB-FFC90CC9BC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209" y="1898460"/>
            <a:ext cx="941423" cy="43283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CFCBCA23-3EC8-4A0F-9F05-5D06033E31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262" y="1829795"/>
            <a:ext cx="1017122" cy="570168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94C07028-8806-44FB-A522-8AFF5E62E68F}"/>
              </a:ext>
            </a:extLst>
          </p:cNvPr>
          <p:cNvSpPr/>
          <p:nvPr/>
        </p:nvSpPr>
        <p:spPr>
          <a:xfrm>
            <a:off x="2419358" y="2525704"/>
            <a:ext cx="3359757" cy="679885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6853E32-A90B-4B59-AEEA-7BACBF59CF96}"/>
              </a:ext>
            </a:extLst>
          </p:cNvPr>
          <p:cNvSpPr/>
          <p:nvPr/>
        </p:nvSpPr>
        <p:spPr>
          <a:xfrm>
            <a:off x="2419358" y="3895621"/>
            <a:ext cx="3359757" cy="782197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72F1B8C3-2763-4359-8E8F-FF226E0111FF}"/>
              </a:ext>
            </a:extLst>
          </p:cNvPr>
          <p:cNvSpPr/>
          <p:nvPr/>
        </p:nvSpPr>
        <p:spPr>
          <a:xfrm>
            <a:off x="2975303" y="3371654"/>
            <a:ext cx="2301636" cy="280449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 dirty="0"/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CD402421-82E0-4007-92F0-2DE125D2AFD8}"/>
              </a:ext>
            </a:extLst>
          </p:cNvPr>
          <p:cNvSpPr/>
          <p:nvPr/>
        </p:nvSpPr>
        <p:spPr>
          <a:xfrm>
            <a:off x="2975303" y="4855187"/>
            <a:ext cx="2301636" cy="280449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3" name="閃電 22">
            <a:extLst>
              <a:ext uri="{FF2B5EF4-FFF2-40B4-BE49-F238E27FC236}">
                <a16:creationId xmlns:a16="http://schemas.microsoft.com/office/drawing/2014/main" id="{BB7EAE34-0C83-4050-BE36-AEE6E7F16748}"/>
              </a:ext>
            </a:extLst>
          </p:cNvPr>
          <p:cNvSpPr/>
          <p:nvPr/>
        </p:nvSpPr>
        <p:spPr>
          <a:xfrm rot="20852378">
            <a:off x="3062477" y="3504293"/>
            <a:ext cx="121280" cy="150999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4" name="閃電 23">
            <a:extLst>
              <a:ext uri="{FF2B5EF4-FFF2-40B4-BE49-F238E27FC236}">
                <a16:creationId xmlns:a16="http://schemas.microsoft.com/office/drawing/2014/main" id="{62BE1CC7-3368-4E45-92DE-BF0991FEA69C}"/>
              </a:ext>
            </a:extLst>
          </p:cNvPr>
          <p:cNvSpPr/>
          <p:nvPr/>
        </p:nvSpPr>
        <p:spPr>
          <a:xfrm rot="4668262">
            <a:off x="4856261" y="3368603"/>
            <a:ext cx="180341" cy="247535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5" name="閃電 24">
            <a:extLst>
              <a:ext uri="{FF2B5EF4-FFF2-40B4-BE49-F238E27FC236}">
                <a16:creationId xmlns:a16="http://schemas.microsoft.com/office/drawing/2014/main" id="{F4F45366-35BD-4BC8-A6F5-CF9A14F2CCD3}"/>
              </a:ext>
            </a:extLst>
          </p:cNvPr>
          <p:cNvSpPr/>
          <p:nvPr/>
        </p:nvSpPr>
        <p:spPr>
          <a:xfrm rot="6004511">
            <a:off x="5122245" y="3481364"/>
            <a:ext cx="131090" cy="120221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6" name="閃電 25">
            <a:extLst>
              <a:ext uri="{FF2B5EF4-FFF2-40B4-BE49-F238E27FC236}">
                <a16:creationId xmlns:a16="http://schemas.microsoft.com/office/drawing/2014/main" id="{5C719942-9487-429A-AF47-3CB9BE195E40}"/>
              </a:ext>
            </a:extLst>
          </p:cNvPr>
          <p:cNvSpPr/>
          <p:nvPr/>
        </p:nvSpPr>
        <p:spPr>
          <a:xfrm rot="20852378">
            <a:off x="3139074" y="4964548"/>
            <a:ext cx="181483" cy="153316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7" name="閃電 26">
            <a:extLst>
              <a:ext uri="{FF2B5EF4-FFF2-40B4-BE49-F238E27FC236}">
                <a16:creationId xmlns:a16="http://schemas.microsoft.com/office/drawing/2014/main" id="{B605AE03-CA37-44AD-BF5D-5A433883FA88}"/>
              </a:ext>
            </a:extLst>
          </p:cNvPr>
          <p:cNvSpPr/>
          <p:nvPr/>
        </p:nvSpPr>
        <p:spPr>
          <a:xfrm rot="20623244">
            <a:off x="3273119" y="3363650"/>
            <a:ext cx="181218" cy="295393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8" name="閃電 27">
            <a:extLst>
              <a:ext uri="{FF2B5EF4-FFF2-40B4-BE49-F238E27FC236}">
                <a16:creationId xmlns:a16="http://schemas.microsoft.com/office/drawing/2014/main" id="{F72669BD-049D-49B8-A332-0287FA692F09}"/>
              </a:ext>
            </a:extLst>
          </p:cNvPr>
          <p:cNvSpPr/>
          <p:nvPr/>
        </p:nvSpPr>
        <p:spPr>
          <a:xfrm rot="6004511">
            <a:off x="5083776" y="5008504"/>
            <a:ext cx="130246" cy="107524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9" name="閃電 28">
            <a:extLst>
              <a:ext uri="{FF2B5EF4-FFF2-40B4-BE49-F238E27FC236}">
                <a16:creationId xmlns:a16="http://schemas.microsoft.com/office/drawing/2014/main" id="{273D0DBF-BAF6-4FB5-88D3-11642576B1A8}"/>
              </a:ext>
            </a:extLst>
          </p:cNvPr>
          <p:cNvSpPr/>
          <p:nvPr/>
        </p:nvSpPr>
        <p:spPr>
          <a:xfrm rot="5083023">
            <a:off x="4824822" y="4903584"/>
            <a:ext cx="196172" cy="215853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F6075900-3E14-4D37-81CF-4E3D14A8E87D}"/>
              </a:ext>
            </a:extLst>
          </p:cNvPr>
          <p:cNvSpPr txBox="1"/>
          <p:nvPr/>
        </p:nvSpPr>
        <p:spPr>
          <a:xfrm>
            <a:off x="3939473" y="4844336"/>
            <a:ext cx="562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詳情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BE93A33E-9F2F-4240-914D-3EFF978E12C4}"/>
              </a:ext>
            </a:extLst>
          </p:cNvPr>
          <p:cNvSpPr txBox="1"/>
          <p:nvPr/>
        </p:nvSpPr>
        <p:spPr>
          <a:xfrm>
            <a:off x="3925681" y="3372848"/>
            <a:ext cx="710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>
                <a:solidFill>
                  <a:schemeClr val="bg1"/>
                </a:solidFill>
              </a:rPr>
              <a:t>詳情</a:t>
            </a:r>
          </a:p>
        </p:txBody>
      </p:sp>
      <p:sp>
        <p:nvSpPr>
          <p:cNvPr id="32" name="閃電 31">
            <a:extLst>
              <a:ext uri="{FF2B5EF4-FFF2-40B4-BE49-F238E27FC236}">
                <a16:creationId xmlns:a16="http://schemas.microsoft.com/office/drawing/2014/main" id="{71B237C0-20E0-4160-BE93-263E5524B671}"/>
              </a:ext>
            </a:extLst>
          </p:cNvPr>
          <p:cNvSpPr/>
          <p:nvPr/>
        </p:nvSpPr>
        <p:spPr>
          <a:xfrm rot="20852378">
            <a:off x="3596286" y="3416412"/>
            <a:ext cx="121280" cy="150999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33" name="閃電 32">
            <a:extLst>
              <a:ext uri="{FF2B5EF4-FFF2-40B4-BE49-F238E27FC236}">
                <a16:creationId xmlns:a16="http://schemas.microsoft.com/office/drawing/2014/main" id="{732A3110-8D2A-439B-AB58-34C5F0122E26}"/>
              </a:ext>
            </a:extLst>
          </p:cNvPr>
          <p:cNvSpPr/>
          <p:nvPr/>
        </p:nvSpPr>
        <p:spPr>
          <a:xfrm rot="20852378">
            <a:off x="3679874" y="4872807"/>
            <a:ext cx="181483" cy="153316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34" name="閃電 33">
            <a:extLst>
              <a:ext uri="{FF2B5EF4-FFF2-40B4-BE49-F238E27FC236}">
                <a16:creationId xmlns:a16="http://schemas.microsoft.com/office/drawing/2014/main" id="{A349EA14-E193-444A-9278-5834E137D5FE}"/>
              </a:ext>
            </a:extLst>
          </p:cNvPr>
          <p:cNvSpPr/>
          <p:nvPr/>
        </p:nvSpPr>
        <p:spPr>
          <a:xfrm rot="5684494">
            <a:off x="4559000" y="4902669"/>
            <a:ext cx="156939" cy="95888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35" name="閃電 34">
            <a:extLst>
              <a:ext uri="{FF2B5EF4-FFF2-40B4-BE49-F238E27FC236}">
                <a16:creationId xmlns:a16="http://schemas.microsoft.com/office/drawing/2014/main" id="{5B9C7A31-C199-431B-961E-9F530068A5E3}"/>
              </a:ext>
            </a:extLst>
          </p:cNvPr>
          <p:cNvSpPr/>
          <p:nvPr/>
        </p:nvSpPr>
        <p:spPr>
          <a:xfrm rot="5684494">
            <a:off x="4577698" y="3389684"/>
            <a:ext cx="157956" cy="107212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691F0825-50FC-40C0-B3A5-CBF815522F4C}"/>
              </a:ext>
            </a:extLst>
          </p:cNvPr>
          <p:cNvSpPr txBox="1"/>
          <p:nvPr/>
        </p:nvSpPr>
        <p:spPr>
          <a:xfrm>
            <a:off x="3768849" y="2718753"/>
            <a:ext cx="1508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遊戲簡介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175623F5-3C07-423B-906D-D48DA4C4DF96}"/>
              </a:ext>
            </a:extLst>
          </p:cNvPr>
          <p:cNvSpPr txBox="1"/>
          <p:nvPr/>
        </p:nvSpPr>
        <p:spPr>
          <a:xfrm>
            <a:off x="3842680" y="4194717"/>
            <a:ext cx="1508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遊戲簡介</a:t>
            </a:r>
          </a:p>
        </p:txBody>
      </p:sp>
      <p:sp>
        <p:nvSpPr>
          <p:cNvPr id="38" name="閃電 37">
            <a:extLst>
              <a:ext uri="{FF2B5EF4-FFF2-40B4-BE49-F238E27FC236}">
                <a16:creationId xmlns:a16="http://schemas.microsoft.com/office/drawing/2014/main" id="{07830937-3D75-4ACB-B7E3-4E87D961D99A}"/>
              </a:ext>
            </a:extLst>
          </p:cNvPr>
          <p:cNvSpPr/>
          <p:nvPr/>
        </p:nvSpPr>
        <p:spPr>
          <a:xfrm rot="20623244">
            <a:off x="3382770" y="4863814"/>
            <a:ext cx="181218" cy="295393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CC9E6DF-BFD2-42C1-81C5-FAFC8BF4E356}"/>
              </a:ext>
            </a:extLst>
          </p:cNvPr>
          <p:cNvSpPr txBox="1"/>
          <p:nvPr/>
        </p:nvSpPr>
        <p:spPr>
          <a:xfrm>
            <a:off x="3462541" y="5740191"/>
            <a:ext cx="16220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以上皆為上課使用</a:t>
            </a:r>
            <a:endParaRPr lang="en-US" altLang="zh-TW" sz="1400" dirty="0"/>
          </a:p>
          <a:p>
            <a:r>
              <a:rPr lang="zh-TW" altLang="en-US" sz="1400" dirty="0"/>
              <a:t>若有侵權請聯絡</a:t>
            </a:r>
            <a:endParaRPr lang="en-US" altLang="zh-TW" sz="1400" dirty="0"/>
          </a:p>
          <a:p>
            <a:r>
              <a:rPr lang="en-US" altLang="zh-TW" sz="1400" dirty="0"/>
              <a:t>0972-929-339</a:t>
            </a:r>
            <a:endParaRPr lang="zh-TW" altLang="en-US" sz="1400" dirty="0"/>
          </a:p>
        </p:txBody>
      </p:sp>
      <p:pic>
        <p:nvPicPr>
          <p:cNvPr id="40" name="圖片 39">
            <a:extLst>
              <a:ext uri="{FF2B5EF4-FFF2-40B4-BE49-F238E27FC236}">
                <a16:creationId xmlns:a16="http://schemas.microsoft.com/office/drawing/2014/main" id="{5E68A9EC-4444-4A8E-BE99-6192D144DC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361" y="141860"/>
            <a:ext cx="877632" cy="755492"/>
          </a:xfrm>
          <a:prstGeom prst="rect">
            <a:avLst/>
          </a:prstGeom>
        </p:spPr>
      </p:pic>
      <p:pic>
        <p:nvPicPr>
          <p:cNvPr id="2052" name="圖片 8">
            <a:extLst>
              <a:ext uri="{FF2B5EF4-FFF2-40B4-BE49-F238E27FC236}">
                <a16:creationId xmlns:a16="http://schemas.microsoft.com/office/drawing/2014/main" id="{95ECAAF9-902C-47B4-802F-4C0326FA0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2683" y="226772"/>
            <a:ext cx="3566081" cy="1603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圖片 9">
            <a:extLst>
              <a:ext uri="{FF2B5EF4-FFF2-40B4-BE49-F238E27FC236}">
                <a16:creationId xmlns:a16="http://schemas.microsoft.com/office/drawing/2014/main" id="{DAC5350A-54E1-4796-B0F6-1C6F1C104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953" y="1833016"/>
            <a:ext cx="3538964" cy="159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圖片 11">
            <a:extLst>
              <a:ext uri="{FF2B5EF4-FFF2-40B4-BE49-F238E27FC236}">
                <a16:creationId xmlns:a16="http://schemas.microsoft.com/office/drawing/2014/main" id="{0B773297-A231-49E3-A4B8-FE003FD6AC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695" y="5022385"/>
            <a:ext cx="3533420" cy="1604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圖片 10">
            <a:extLst>
              <a:ext uri="{FF2B5EF4-FFF2-40B4-BE49-F238E27FC236}">
                <a16:creationId xmlns:a16="http://schemas.microsoft.com/office/drawing/2014/main" id="{C3717F15-04AE-46D4-AFEB-F7F47DA606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151" y="3424498"/>
            <a:ext cx="3538964" cy="160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8C054D96-8AC5-47E6-BD28-78E2B9AC8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9192" y="-496671"/>
            <a:ext cx="7090932" cy="235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604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DA94B16-13E3-4C22-8B70-02E9B309D6A8}"/>
              </a:ext>
            </a:extLst>
          </p:cNvPr>
          <p:cNvSpPr/>
          <p:nvPr/>
        </p:nvSpPr>
        <p:spPr>
          <a:xfrm>
            <a:off x="1291414" y="116428"/>
            <a:ext cx="5496501" cy="67469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4C696C9-5569-434F-8D0B-595AD8F5A268}"/>
              </a:ext>
            </a:extLst>
          </p:cNvPr>
          <p:cNvSpPr txBox="1"/>
          <p:nvPr/>
        </p:nvSpPr>
        <p:spPr>
          <a:xfrm>
            <a:off x="335411" y="1640256"/>
            <a:ext cx="64807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四大遊戲網頁初稿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7843817-6C33-4814-BE89-E94488CC3CE7}"/>
              </a:ext>
            </a:extLst>
          </p:cNvPr>
          <p:cNvSpPr/>
          <p:nvPr/>
        </p:nvSpPr>
        <p:spPr>
          <a:xfrm>
            <a:off x="1291415" y="116428"/>
            <a:ext cx="5478524" cy="8305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FE0B332-CA14-4E9B-AED2-A504862EC546}"/>
              </a:ext>
            </a:extLst>
          </p:cNvPr>
          <p:cNvSpPr txBox="1"/>
          <p:nvPr/>
        </p:nvSpPr>
        <p:spPr>
          <a:xfrm>
            <a:off x="2465133" y="309508"/>
            <a:ext cx="4263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跑跑卡丁車</a:t>
            </a:r>
            <a:r>
              <a:rPr lang="en-US" altLang="zh-TW" dirty="0"/>
              <a:t>(LOL</a:t>
            </a:r>
            <a:r>
              <a:rPr lang="zh-TW" altLang="en-US" dirty="0"/>
              <a:t>、傳說、爐石模板相同</a:t>
            </a:r>
            <a:r>
              <a:rPr lang="en-US" altLang="zh-TW" dirty="0"/>
              <a:t>)</a:t>
            </a:r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0C30B439-1F4C-4557-8295-B675A7CD3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414" y="116428"/>
            <a:ext cx="812594" cy="81259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8D7C5FD5-398B-43FD-9EE3-762D733011C2}"/>
              </a:ext>
            </a:extLst>
          </p:cNvPr>
          <p:cNvSpPr/>
          <p:nvPr/>
        </p:nvSpPr>
        <p:spPr>
          <a:xfrm>
            <a:off x="2419357" y="2150520"/>
            <a:ext cx="3359757" cy="6798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6CDCD21-D12B-444E-AD5E-CD880E4BD442}"/>
              </a:ext>
            </a:extLst>
          </p:cNvPr>
          <p:cNvSpPr/>
          <p:nvPr/>
        </p:nvSpPr>
        <p:spPr>
          <a:xfrm>
            <a:off x="2419357" y="3396002"/>
            <a:ext cx="3359757" cy="1087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 sz="120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AB7CDA45-3B91-4D67-B583-2AD5FC0654AE}"/>
              </a:ext>
            </a:extLst>
          </p:cNvPr>
          <p:cNvSpPr txBox="1"/>
          <p:nvPr/>
        </p:nvSpPr>
        <p:spPr>
          <a:xfrm>
            <a:off x="3526936" y="2346771"/>
            <a:ext cx="1508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200" dirty="0"/>
              <a:t>遊戲詳細介紹</a:t>
            </a:r>
            <a:endParaRPr lang="en-US" altLang="zh-TW" sz="1200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6788BE5E-92CC-4A7A-8F09-6E6B7EA38967}"/>
              </a:ext>
            </a:extLst>
          </p:cNvPr>
          <p:cNvSpPr txBox="1"/>
          <p:nvPr/>
        </p:nvSpPr>
        <p:spPr>
          <a:xfrm>
            <a:off x="3719712" y="2891288"/>
            <a:ext cx="96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</a:rPr>
              <a:t>賽事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CBFB2F6-0643-445C-AA46-DE45696AA2E7}"/>
              </a:ext>
            </a:extLst>
          </p:cNvPr>
          <p:cNvSpPr/>
          <p:nvPr/>
        </p:nvSpPr>
        <p:spPr>
          <a:xfrm>
            <a:off x="1309392" y="938466"/>
            <a:ext cx="5478524" cy="526916"/>
          </a:xfrm>
          <a:prstGeom prst="rect">
            <a:avLst/>
          </a:prstGeom>
          <a:solidFill>
            <a:srgbClr val="FFC000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橢圓 43">
            <a:extLst>
              <a:ext uri="{FF2B5EF4-FFF2-40B4-BE49-F238E27FC236}">
                <a16:creationId xmlns:a16="http://schemas.microsoft.com/office/drawing/2014/main" id="{F7162E63-5B51-4F56-B9E9-F8E2D2E24735}"/>
              </a:ext>
            </a:extLst>
          </p:cNvPr>
          <p:cNvSpPr/>
          <p:nvPr/>
        </p:nvSpPr>
        <p:spPr>
          <a:xfrm>
            <a:off x="1411550" y="1004131"/>
            <a:ext cx="408372" cy="376698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5E7BD45E-CBE7-47A9-9AB8-FAA60511774D}"/>
              </a:ext>
            </a:extLst>
          </p:cNvPr>
          <p:cNvSpPr txBox="1"/>
          <p:nvPr/>
        </p:nvSpPr>
        <p:spPr>
          <a:xfrm>
            <a:off x="1411549" y="1011497"/>
            <a:ext cx="369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86120483-DF26-4AC8-B21C-2D5FC87A5F2E}"/>
              </a:ext>
            </a:extLst>
          </p:cNvPr>
          <p:cNvSpPr txBox="1"/>
          <p:nvPr/>
        </p:nvSpPr>
        <p:spPr>
          <a:xfrm>
            <a:off x="3732428" y="1553827"/>
            <a:ext cx="95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</a:rPr>
              <a:t>介紹</a:t>
            </a:r>
          </a:p>
        </p:txBody>
      </p: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CECA22DD-E99D-411A-803C-7661D262919F}"/>
              </a:ext>
            </a:extLst>
          </p:cNvPr>
          <p:cNvCxnSpPr/>
          <p:nvPr/>
        </p:nvCxnSpPr>
        <p:spPr>
          <a:xfrm>
            <a:off x="2982897" y="3396002"/>
            <a:ext cx="0" cy="1087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ADFF9A3D-F3DA-435E-9A06-1E3DA13EAC68}"/>
              </a:ext>
            </a:extLst>
          </p:cNvPr>
          <p:cNvSpPr txBox="1"/>
          <p:nvPr/>
        </p:nvSpPr>
        <p:spPr>
          <a:xfrm>
            <a:off x="2465133" y="3440096"/>
            <a:ext cx="6209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2000</a:t>
            </a:r>
          </a:p>
          <a:p>
            <a:r>
              <a:rPr lang="en-US" altLang="zh-TW" sz="1200" dirty="0"/>
              <a:t>2001</a:t>
            </a:r>
          </a:p>
          <a:p>
            <a:r>
              <a:rPr lang="en-US" altLang="zh-TW" sz="1200" dirty="0"/>
              <a:t>2003</a:t>
            </a:r>
          </a:p>
          <a:p>
            <a:r>
              <a:rPr lang="en-US" altLang="zh-TW" sz="1200" dirty="0"/>
              <a:t>2005</a:t>
            </a:r>
          </a:p>
          <a:p>
            <a:r>
              <a:rPr lang="en-US" altLang="zh-TW" sz="1200" dirty="0"/>
              <a:t>2006</a:t>
            </a:r>
          </a:p>
        </p:txBody>
      </p: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02257C15-A7EB-4820-9C5F-3BC118F09C4E}"/>
              </a:ext>
            </a:extLst>
          </p:cNvPr>
          <p:cNvSpPr txBox="1"/>
          <p:nvPr/>
        </p:nvSpPr>
        <p:spPr>
          <a:xfrm>
            <a:off x="5351805" y="951652"/>
            <a:ext cx="1436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即刻下載</a:t>
            </a:r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0C0BAA8-C6C0-430C-A4D3-4E862A670613}"/>
              </a:ext>
            </a:extLst>
          </p:cNvPr>
          <p:cNvSpPr txBox="1"/>
          <p:nvPr/>
        </p:nvSpPr>
        <p:spPr>
          <a:xfrm>
            <a:off x="4551092" y="956372"/>
            <a:ext cx="95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</a:t>
            </a: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C358CF96-8FFE-4B85-A7ED-62705BAAA2BF}"/>
              </a:ext>
            </a:extLst>
          </p:cNvPr>
          <p:cNvSpPr txBox="1"/>
          <p:nvPr/>
        </p:nvSpPr>
        <p:spPr>
          <a:xfrm>
            <a:off x="3732428" y="956374"/>
            <a:ext cx="95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名人</a:t>
            </a:r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5779D9DD-A3C4-4522-8B07-3B53CE3E2123}"/>
              </a:ext>
            </a:extLst>
          </p:cNvPr>
          <p:cNvSpPr txBox="1"/>
          <p:nvPr/>
        </p:nvSpPr>
        <p:spPr>
          <a:xfrm>
            <a:off x="2844623" y="956373"/>
            <a:ext cx="95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賽事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E54E885B-FF46-419E-8A3F-CDFAE140873D}"/>
              </a:ext>
            </a:extLst>
          </p:cNvPr>
          <p:cNvSpPr txBox="1"/>
          <p:nvPr/>
        </p:nvSpPr>
        <p:spPr>
          <a:xfrm>
            <a:off x="1956818" y="957964"/>
            <a:ext cx="956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3EF726F8-1378-4B77-BEEE-257EDFD27BEB}"/>
              </a:ext>
            </a:extLst>
          </p:cNvPr>
          <p:cNvSpPr txBox="1"/>
          <p:nvPr/>
        </p:nvSpPr>
        <p:spPr>
          <a:xfrm>
            <a:off x="3641708" y="4526272"/>
            <a:ext cx="96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</a:rPr>
              <a:t>名人</a:t>
            </a:r>
          </a:p>
        </p:txBody>
      </p:sp>
      <p:sp>
        <p:nvSpPr>
          <p:cNvPr id="57" name="矩形: 圓角 56">
            <a:extLst>
              <a:ext uri="{FF2B5EF4-FFF2-40B4-BE49-F238E27FC236}">
                <a16:creationId xmlns:a16="http://schemas.microsoft.com/office/drawing/2014/main" id="{C653FAD8-0EC8-41E9-ABFB-FB61FEA61589}"/>
              </a:ext>
            </a:extLst>
          </p:cNvPr>
          <p:cNvSpPr/>
          <p:nvPr/>
        </p:nvSpPr>
        <p:spPr>
          <a:xfrm>
            <a:off x="2377771" y="4994068"/>
            <a:ext cx="3359740" cy="108722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78369C85-89A3-400C-9F6B-8AA3E4669987}"/>
              </a:ext>
            </a:extLst>
          </p:cNvPr>
          <p:cNvSpPr txBox="1"/>
          <p:nvPr/>
        </p:nvSpPr>
        <p:spPr>
          <a:xfrm>
            <a:off x="3550988" y="5304173"/>
            <a:ext cx="1145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</a:rPr>
              <a:t>跑馬燈</a:t>
            </a: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7466EA1E-42AD-490A-9908-896640BE5425}"/>
              </a:ext>
            </a:extLst>
          </p:cNvPr>
          <p:cNvSpPr/>
          <p:nvPr/>
        </p:nvSpPr>
        <p:spPr>
          <a:xfrm>
            <a:off x="5929661" y="5266560"/>
            <a:ext cx="578162" cy="536889"/>
          </a:xfrm>
          <a:prstGeom prst="ellips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0" name="橢圓 59">
            <a:extLst>
              <a:ext uri="{FF2B5EF4-FFF2-40B4-BE49-F238E27FC236}">
                <a16:creationId xmlns:a16="http://schemas.microsoft.com/office/drawing/2014/main" id="{CBCE1D77-CD97-4CB6-B800-9B01454BF773}"/>
              </a:ext>
            </a:extLst>
          </p:cNvPr>
          <p:cNvSpPr/>
          <p:nvPr/>
        </p:nvSpPr>
        <p:spPr>
          <a:xfrm>
            <a:off x="1607459" y="5266559"/>
            <a:ext cx="578162" cy="536889"/>
          </a:xfrm>
          <a:prstGeom prst="ellips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箭號: 向右 60">
            <a:extLst>
              <a:ext uri="{FF2B5EF4-FFF2-40B4-BE49-F238E27FC236}">
                <a16:creationId xmlns:a16="http://schemas.microsoft.com/office/drawing/2014/main" id="{D6170D97-3490-4F45-94C5-A5E69BF98EBB}"/>
              </a:ext>
            </a:extLst>
          </p:cNvPr>
          <p:cNvSpPr/>
          <p:nvPr/>
        </p:nvSpPr>
        <p:spPr>
          <a:xfrm>
            <a:off x="6018910" y="5397399"/>
            <a:ext cx="419306" cy="275208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2" name="箭號: 向右 61">
            <a:extLst>
              <a:ext uri="{FF2B5EF4-FFF2-40B4-BE49-F238E27FC236}">
                <a16:creationId xmlns:a16="http://schemas.microsoft.com/office/drawing/2014/main" id="{42A9DD56-17EB-48F8-948E-3D7792C64924}"/>
              </a:ext>
            </a:extLst>
          </p:cNvPr>
          <p:cNvSpPr/>
          <p:nvPr/>
        </p:nvSpPr>
        <p:spPr>
          <a:xfrm rot="10800000">
            <a:off x="1696749" y="5414930"/>
            <a:ext cx="419306" cy="275208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D20FE0CB-8DA0-440A-A278-543797E534AC}"/>
              </a:ext>
            </a:extLst>
          </p:cNvPr>
          <p:cNvSpPr txBox="1"/>
          <p:nvPr/>
        </p:nvSpPr>
        <p:spPr>
          <a:xfrm>
            <a:off x="3566748" y="6152456"/>
            <a:ext cx="96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</a:rPr>
              <a:t>社群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48BDF37-450D-468E-8FD8-B67B6881F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884" y="35505"/>
            <a:ext cx="3762985" cy="170665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7F2CBBF-D0EC-4F9D-B87F-06E84338E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907" y="1722346"/>
            <a:ext cx="3773336" cy="170665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205A151-D992-4690-9E49-5D6219755C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2101" y="3396002"/>
            <a:ext cx="3763142" cy="169212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5A8CB3C0-DD2A-44D9-A9D4-04DFADF4AD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4404" y="5082843"/>
            <a:ext cx="3744465" cy="169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506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29351D-BE88-4E45-8B11-12734D29E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765839"/>
            <a:ext cx="10353761" cy="1326321"/>
          </a:xfrm>
        </p:spPr>
        <p:txBody>
          <a:bodyPr>
            <a:normAutofit/>
          </a:bodyPr>
          <a:lstStyle/>
          <a:p>
            <a:r>
              <a:rPr lang="zh-TW" altLang="en-US" sz="7200" dirty="0"/>
              <a:t>新增內容</a:t>
            </a:r>
          </a:p>
        </p:txBody>
      </p:sp>
    </p:spTree>
    <p:extLst>
      <p:ext uri="{BB962C8B-B14F-4D97-AF65-F5344CB8AC3E}">
        <p14:creationId xmlns:p14="http://schemas.microsoft.com/office/powerpoint/2010/main" val="336706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D9568644-9A29-413F-863E-2983714C8DD6}"/>
              </a:ext>
            </a:extLst>
          </p:cNvPr>
          <p:cNvSpPr txBox="1"/>
          <p:nvPr/>
        </p:nvSpPr>
        <p:spPr>
          <a:xfrm>
            <a:off x="1952886" y="2151726"/>
            <a:ext cx="6480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/>
              <a:t>遺珠調查表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5A0D638-6C13-419B-83D8-DDE70FFF0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674" y="806314"/>
            <a:ext cx="5245370" cy="524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9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7429799-F01A-4F78-963D-0E9566F8B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029" y="817241"/>
            <a:ext cx="1610288" cy="199675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4EDAC91-790D-4240-A59D-64F171B34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619" y="4757910"/>
            <a:ext cx="4822885" cy="1117017"/>
          </a:xfrm>
          <a:prstGeom prst="rect">
            <a:avLst/>
          </a:prstGeom>
        </p:spPr>
      </p:pic>
      <p:sp>
        <p:nvSpPr>
          <p:cNvPr id="6" name="箭號: 向下 5">
            <a:extLst>
              <a:ext uri="{FF2B5EF4-FFF2-40B4-BE49-F238E27FC236}">
                <a16:creationId xmlns:a16="http://schemas.microsoft.com/office/drawing/2014/main" id="{6E1C8E2B-9BB1-48CA-83BA-8F4242EEA3F2}"/>
              </a:ext>
            </a:extLst>
          </p:cNvPr>
          <p:cNvSpPr/>
          <p:nvPr/>
        </p:nvSpPr>
        <p:spPr>
          <a:xfrm>
            <a:off x="7261545" y="3300768"/>
            <a:ext cx="767255" cy="1117017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84B16E66-AF67-4937-9C4F-FD67E41DBE12}"/>
              </a:ext>
            </a:extLst>
          </p:cNvPr>
          <p:cNvSpPr txBox="1">
            <a:spLocks/>
          </p:cNvSpPr>
          <p:nvPr/>
        </p:nvSpPr>
        <p:spPr>
          <a:xfrm>
            <a:off x="1765739" y="2014157"/>
            <a:ext cx="1004274" cy="283111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zh-TW" sz="36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網頁檔案下載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672393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84B16E66-AF67-4937-9C4F-FD67E41DBE12}"/>
              </a:ext>
            </a:extLst>
          </p:cNvPr>
          <p:cNvSpPr txBox="1">
            <a:spLocks/>
          </p:cNvSpPr>
          <p:nvPr/>
        </p:nvSpPr>
        <p:spPr>
          <a:xfrm>
            <a:off x="1765738" y="2596768"/>
            <a:ext cx="1004274" cy="1664464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評論區</a:t>
            </a:r>
            <a:endParaRPr lang="zh-TW" altLang="en-US" sz="7200" dirty="0"/>
          </a:p>
        </p:txBody>
      </p:sp>
      <p:pic>
        <p:nvPicPr>
          <p:cNvPr id="7" name="圖片 10">
            <a:extLst>
              <a:ext uri="{FF2B5EF4-FFF2-40B4-BE49-F238E27FC236}">
                <a16:creationId xmlns:a16="http://schemas.microsoft.com/office/drawing/2014/main" id="{C7CB2DAE-9FAC-4356-B5F2-AEB09B6DAD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3" r="19630"/>
          <a:stretch/>
        </p:blipFill>
        <p:spPr bwMode="auto">
          <a:xfrm>
            <a:off x="3647090" y="738348"/>
            <a:ext cx="7672552" cy="538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771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箭號: 向下 5">
            <a:extLst>
              <a:ext uri="{FF2B5EF4-FFF2-40B4-BE49-F238E27FC236}">
                <a16:creationId xmlns:a16="http://schemas.microsoft.com/office/drawing/2014/main" id="{6E1C8E2B-9BB1-48CA-83BA-8F4242EEA3F2}"/>
              </a:ext>
            </a:extLst>
          </p:cNvPr>
          <p:cNvSpPr/>
          <p:nvPr/>
        </p:nvSpPr>
        <p:spPr>
          <a:xfrm rot="16200000">
            <a:off x="2009923" y="3299207"/>
            <a:ext cx="593484" cy="828015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84B16E66-AF67-4937-9C4F-FD67E41DBE12}"/>
              </a:ext>
            </a:extLst>
          </p:cNvPr>
          <p:cNvSpPr txBox="1">
            <a:spLocks/>
          </p:cNvSpPr>
          <p:nvPr/>
        </p:nvSpPr>
        <p:spPr>
          <a:xfrm>
            <a:off x="4397759" y="531485"/>
            <a:ext cx="3396481" cy="76725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36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小組成員</a:t>
            </a:r>
            <a:endParaRPr lang="zh-TW" altLang="en-US" sz="7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52E997C-D85C-47D3-B9D6-EB14F4297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81" y="2936720"/>
            <a:ext cx="1167753" cy="155299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BC6E45F-5999-4906-9C00-2CCD1AD49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02" y="1776900"/>
            <a:ext cx="9145484" cy="4077361"/>
          </a:xfrm>
          <a:prstGeom prst="rect">
            <a:avLst/>
          </a:prstGeom>
        </p:spPr>
      </p:pic>
      <p:sp>
        <p:nvSpPr>
          <p:cNvPr id="10" name="箭號: 向上 9">
            <a:extLst>
              <a:ext uri="{FF2B5EF4-FFF2-40B4-BE49-F238E27FC236}">
                <a16:creationId xmlns:a16="http://schemas.microsoft.com/office/drawing/2014/main" id="{42A66006-24DA-4648-9231-B44E5146DF45}"/>
              </a:ext>
            </a:extLst>
          </p:cNvPr>
          <p:cNvSpPr/>
          <p:nvPr/>
        </p:nvSpPr>
        <p:spPr>
          <a:xfrm rot="19435098">
            <a:off x="4792715" y="4142166"/>
            <a:ext cx="262759" cy="29883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41299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TM04033921[[fn=大馬士革風]]</Template>
  <TotalTime>719</TotalTime>
  <Words>159</Words>
  <Application>Microsoft Office PowerPoint</Application>
  <PresentationFormat>寬螢幕</PresentationFormat>
  <Paragraphs>54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微軟正黑體</vt:lpstr>
      <vt:lpstr>標楷體</vt:lpstr>
      <vt:lpstr>Arial</vt:lpstr>
      <vt:lpstr>Arial Black</vt:lpstr>
      <vt:lpstr>Bookman Old Style</vt:lpstr>
      <vt:lpstr>Calibri</vt:lpstr>
      <vt:lpstr>Rockwell</vt:lpstr>
      <vt:lpstr>Damask</vt:lpstr>
      <vt:lpstr>TAIWAN電競輝煌時刻 </vt:lpstr>
      <vt:lpstr>W H A T ? ? ?</vt:lpstr>
      <vt:lpstr>PowerPoint 簡報</vt:lpstr>
      <vt:lpstr>PowerPoint 簡報</vt:lpstr>
      <vt:lpstr>新增內容</vt:lpstr>
      <vt:lpstr>PowerPoint 簡報</vt:lpstr>
      <vt:lpstr>PowerPoint 簡報</vt:lpstr>
      <vt:lpstr>PowerPoint 簡報</vt:lpstr>
      <vt:lpstr>PowerPoint 簡報</vt:lpstr>
      <vt:lpstr>網頁架構圖</vt:lpstr>
      <vt:lpstr>甘　特　圖</vt:lpstr>
      <vt:lpstr>LOGO設計理念</vt:lpstr>
      <vt:lpstr>網頁色調風格</vt:lpstr>
      <vt:lpstr>E n d ~ ~ 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TAIWAN電競輝煌時刻</dc:title>
  <dc:creator>尚文 彭</dc:creator>
  <cp:lastModifiedBy>尚文 彭</cp:lastModifiedBy>
  <cp:revision>61</cp:revision>
  <dcterms:created xsi:type="dcterms:W3CDTF">2023-04-12T12:51:15Z</dcterms:created>
  <dcterms:modified xsi:type="dcterms:W3CDTF">2023-06-13T13:03:41Z</dcterms:modified>
</cp:coreProperties>
</file>

<file path=docProps/thumbnail.jpeg>
</file>